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 snapToGrid="0">
      <p:cViewPr varScale="1">
        <p:scale>
          <a:sx n="47" d="100"/>
          <a:sy n="47" d="100"/>
        </p:scale>
        <p:origin x="1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DD44-19D4-462D-95D7-D8B5AA2053F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3E75-2863-4C37-9617-9CAFCD5FD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DD44-19D4-462D-95D7-D8B5AA2053F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3E75-2863-4C37-9617-9CAFCD5FD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4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DD44-19D4-462D-95D7-D8B5AA2053F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3E75-2863-4C37-9617-9CAFCD5FD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3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DD44-19D4-462D-95D7-D8B5AA2053F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3E75-2863-4C37-9617-9CAFCD5FD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DD44-19D4-462D-95D7-D8B5AA2053F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3E75-2863-4C37-9617-9CAFCD5FD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5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DD44-19D4-462D-95D7-D8B5AA2053F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3E75-2863-4C37-9617-9CAFCD5FD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6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DD44-19D4-462D-95D7-D8B5AA2053F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3E75-2863-4C37-9617-9CAFCD5FD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7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DD44-19D4-462D-95D7-D8B5AA2053F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3E75-2863-4C37-9617-9CAFCD5FD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2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DD44-19D4-462D-95D7-D8B5AA2053F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3E75-2863-4C37-9617-9CAFCD5FD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7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DD44-19D4-462D-95D7-D8B5AA2053F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3E75-2863-4C37-9617-9CAFCD5FD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0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DD44-19D4-462D-95D7-D8B5AA2053F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3E75-2863-4C37-9617-9CAFCD5FD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9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EDD44-19D4-462D-95D7-D8B5AA2053F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23E75-2863-4C37-9617-9CAFCD5FD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MUERTOS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2926080"/>
            <a:ext cx="9144000" cy="675958"/>
          </a:xfrm>
        </p:spPr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67" y="3509963"/>
            <a:ext cx="70318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0"/>
            <a:ext cx="5811521" cy="7392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4080" y="2316480"/>
            <a:ext cx="3212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EL ESQUELETO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80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-609600"/>
            <a:ext cx="8382000" cy="55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4960" y="5262880"/>
            <a:ext cx="3776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EL MAQUILLAJE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983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104900"/>
            <a:ext cx="89535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1865" y="5753100"/>
            <a:ext cx="7748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LOS DISFRACES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608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145355" cy="3109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70" y="150001"/>
            <a:ext cx="4559890" cy="3032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54" y="2275636"/>
            <a:ext cx="5892725" cy="4775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070" y="4734560"/>
            <a:ext cx="3746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LOS ALTARES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698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52413"/>
            <a:ext cx="4800582" cy="3201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51" y="2844800"/>
            <a:ext cx="5537189" cy="4162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71360" y="1178560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AZUCAR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71520" y="6116320"/>
            <a:ext cx="1532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DULCE</a:t>
            </a:r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02" y="0"/>
            <a:ext cx="5109265" cy="3921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1498600"/>
            <a:ext cx="6461760" cy="484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8702" y="5547360"/>
            <a:ext cx="2841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CALAVERAS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136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14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LOS MUERTOS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MUERTOS</dc:title>
  <dc:creator>Traxler, Maria</dc:creator>
  <cp:lastModifiedBy>Traxler, Maria</cp:lastModifiedBy>
  <cp:revision>2</cp:revision>
  <dcterms:created xsi:type="dcterms:W3CDTF">2017-11-13T17:26:14Z</dcterms:created>
  <dcterms:modified xsi:type="dcterms:W3CDTF">2017-11-13T17:43:34Z</dcterms:modified>
</cp:coreProperties>
</file>